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57C774-587A-4ABC-838C-B4ED0A11BCF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09C1D4-5D3D-47C4-BFCA-10D70B4F0DD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D\ЛЕНУСЬКА\фото работа\img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 ИНСТРУКТОР ПО ФИЗИЧЕКСКОЙ КУЛЬТУРЕ</a:t>
            </a:r>
          </a:p>
          <a:p>
            <a:r>
              <a:rPr lang="ru-RU" dirty="0" smtClean="0"/>
              <a:t> (плавание)</a:t>
            </a:r>
          </a:p>
          <a:p>
            <a:r>
              <a:rPr lang="ru-RU" dirty="0" err="1" smtClean="0"/>
              <a:t>Очагова</a:t>
            </a:r>
            <a:r>
              <a:rPr lang="ru-RU" dirty="0" smtClean="0"/>
              <a:t> Елена Игоревна </a:t>
            </a:r>
          </a:p>
          <a:p>
            <a:r>
              <a:rPr lang="ru-RU" dirty="0" smtClean="0"/>
              <a:t>МДОУ № 18</a:t>
            </a:r>
          </a:p>
          <a:p>
            <a:r>
              <a:rPr lang="ru-RU" dirty="0" smtClean="0"/>
              <a:t>г.Ярославль </a:t>
            </a:r>
            <a:endParaRPr lang="ru-RU" dirty="0"/>
          </a:p>
        </p:txBody>
      </p:sp>
      <p:pic>
        <p:nvPicPr>
          <p:cNvPr id="7" name="Содержимое 6" descr="офп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79912" y="908720"/>
            <a:ext cx="5364088" cy="511256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D\ЛЕНУСЬКА\фото работа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r>
              <a:rPr lang="ru-RU" dirty="0" smtClean="0"/>
              <a:t>1. Стоя </a:t>
            </a:r>
            <a:r>
              <a:rPr lang="ru-RU" dirty="0" smtClean="0"/>
              <a:t>руки согнуты в локтях, пальцы прижаты к плечам. Выполнять круговые движения руками – вначале одновременно, затем попеременно «Мельница» (15-20 раз);</a:t>
            </a:r>
          </a:p>
          <a:p>
            <a:r>
              <a:rPr lang="ru-RU" b="1" dirty="0" smtClean="0"/>
              <a:t>3</a:t>
            </a:r>
            <a:r>
              <a:rPr lang="ru-RU" dirty="0" smtClean="0"/>
              <a:t>.И.п. – стоя, выполнять вращательные движения прямыми руками вперед, назад. Менять направление каждые 4- 8 раз (10 -12 раз);</a:t>
            </a:r>
          </a:p>
          <a:p>
            <a:r>
              <a:rPr lang="ru-RU" b="1" dirty="0" smtClean="0"/>
              <a:t>4</a:t>
            </a:r>
            <a:r>
              <a:rPr lang="ru-RU" dirty="0" smtClean="0"/>
              <a:t>.И.п. – стоя, правая рука вверху, левая внизу. Поочередные вращательные движения руками вперед 3-4 раза, затем назад столько же раз. В спокойном темпе, одна рука догоняет другую «Мельница» ( 10-15 раз);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фп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1</a:t>
            </a:r>
            <a:r>
              <a:rPr lang="ru-RU" dirty="0" smtClean="0"/>
              <a:t>.Сидя </a:t>
            </a:r>
            <a:r>
              <a:rPr lang="ru-RU" dirty="0" smtClean="0"/>
              <a:t>на полу (на коврике или на стуле, скамейке) с упором рук чуть сзади себя. Попеременные движения слегка мягкими ногами (как в кроле). Следить, чтобы ноги работали от бедра (15-30 сек</a:t>
            </a:r>
            <a:r>
              <a:rPr lang="ru-RU" dirty="0" smtClean="0"/>
              <a:t>.)</a:t>
            </a:r>
          </a:p>
          <a:p>
            <a:r>
              <a:rPr lang="ru-RU" b="1" dirty="0" smtClean="0"/>
              <a:t>2</a:t>
            </a:r>
            <a:r>
              <a:rPr lang="ru-RU" dirty="0" smtClean="0"/>
              <a:t>. И.п. лежа на животе. Упражнение «лодочка» удерживать 30 -50 секунд.</a:t>
            </a:r>
          </a:p>
          <a:p>
            <a:r>
              <a:rPr lang="ru-RU" b="1" dirty="0" smtClean="0"/>
              <a:t>3</a:t>
            </a:r>
            <a:r>
              <a:rPr lang="ru-RU" dirty="0" smtClean="0"/>
              <a:t>. И.п. то же. Руки стрелочкой за головой, попеременные движения ногами, как при плавании кроль на груди.</a:t>
            </a:r>
            <a:endParaRPr lang="ru-RU" dirty="0" smtClean="0"/>
          </a:p>
          <a:p>
            <a:r>
              <a:rPr lang="ru-RU" b="1" dirty="0" smtClean="0"/>
              <a:t>4</a:t>
            </a:r>
            <a:r>
              <a:rPr lang="ru-RU" dirty="0" smtClean="0"/>
              <a:t>.И.п</a:t>
            </a:r>
            <a:r>
              <a:rPr lang="ru-RU" dirty="0" smtClean="0"/>
              <a:t>. – стоя. Перекрестные махи ногами в горизонтальной плоскости, попеременно меняя, их местами относительно друг друга.</a:t>
            </a:r>
          </a:p>
          <a:p>
            <a:r>
              <a:rPr lang="ru-RU" b="1" dirty="0" smtClean="0"/>
              <a:t>5</a:t>
            </a:r>
            <a:r>
              <a:rPr lang="ru-RU" dirty="0" smtClean="0"/>
              <a:t>.И.п</a:t>
            </a:r>
            <a:r>
              <a:rPr lang="ru-RU" dirty="0" smtClean="0"/>
              <a:t>. лежа на полу или на скамье, на спине руки за головой, попеременные движения ногами 10- 12 сек.</a:t>
            </a:r>
          </a:p>
          <a:p>
            <a:r>
              <a:rPr lang="ru-RU" b="1" dirty="0" smtClean="0"/>
              <a:t>6.</a:t>
            </a:r>
            <a:r>
              <a:rPr lang="ru-RU" dirty="0" smtClean="0"/>
              <a:t>И.п</a:t>
            </a:r>
            <a:r>
              <a:rPr lang="ru-RU" dirty="0" smtClean="0"/>
              <a:t>. – стоя. Выполнить приседания (8– 10 раз)</a:t>
            </a:r>
          </a:p>
          <a:p>
            <a:r>
              <a:rPr lang="ru-RU" b="1" dirty="0" smtClean="0"/>
              <a:t>7</a:t>
            </a:r>
            <a:r>
              <a:rPr lang="ru-RU" dirty="0" smtClean="0"/>
              <a:t>.И.п</a:t>
            </a:r>
            <a:r>
              <a:rPr lang="ru-RU" dirty="0" smtClean="0"/>
              <a:t>. – стоя, руки за спиной в замке, наклон вперед, отводя руки от спины на максимальное расстояние. Сделать несколько пружинистых наклонов усиливая эффект движением рук вверх.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 ДЛЯ НОГ</a:t>
            </a:r>
            <a:endParaRPr lang="ru-RU" dirty="0"/>
          </a:p>
        </p:txBody>
      </p:sp>
      <p:pic>
        <p:nvPicPr>
          <p:cNvPr id="4" name="Содержимое 3" descr="офп 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68760"/>
            <a:ext cx="8229600" cy="500027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286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УПРАЖНЕНИЯ ДЛЯ НОГ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4</cp:revision>
  <dcterms:created xsi:type="dcterms:W3CDTF">2020-05-06T09:58:40Z</dcterms:created>
  <dcterms:modified xsi:type="dcterms:W3CDTF">2020-05-06T10:35:47Z</dcterms:modified>
</cp:coreProperties>
</file>