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6" r:id="rId5"/>
    <p:sldId id="265" r:id="rId6"/>
    <p:sldId id="267" r:id="rId7"/>
    <p:sldId id="26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-102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588-A7F4-4980-A1D8-6CCD7F956598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815A8-CB41-4C29-A0D2-79186448D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247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588-A7F4-4980-A1D8-6CCD7F956598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815A8-CB41-4C29-A0D2-79186448D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4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588-A7F4-4980-A1D8-6CCD7F956598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815A8-CB41-4C29-A0D2-79186448D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3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588-A7F4-4980-A1D8-6CCD7F956598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815A8-CB41-4C29-A0D2-79186448D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94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588-A7F4-4980-A1D8-6CCD7F956598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815A8-CB41-4C29-A0D2-79186448D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04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588-A7F4-4980-A1D8-6CCD7F956598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815A8-CB41-4C29-A0D2-79186448D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017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588-A7F4-4980-A1D8-6CCD7F956598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815A8-CB41-4C29-A0D2-79186448D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7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588-A7F4-4980-A1D8-6CCD7F956598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815A8-CB41-4C29-A0D2-79186448D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36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588-A7F4-4980-A1D8-6CCD7F956598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815A8-CB41-4C29-A0D2-79186448D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50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588-A7F4-4980-A1D8-6CCD7F956598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815A8-CB41-4C29-A0D2-79186448D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486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588-A7F4-4980-A1D8-6CCD7F956598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815A8-CB41-4C29-A0D2-79186448D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986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86588-A7F4-4980-A1D8-6CCD7F956598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815A8-CB41-4C29-A0D2-79186448D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96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rot.info/uploads/posts/2020-01/1579292650_38-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9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36035" y="2235200"/>
            <a:ext cx="9144000" cy="238760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для дошкольников по теме насекомые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82747" y="5433391"/>
            <a:ext cx="7421217" cy="1891748"/>
          </a:xfrm>
        </p:spPr>
        <p:txBody>
          <a:bodyPr/>
          <a:lstStyle/>
          <a:p>
            <a:r>
              <a:rPr lang="ru-RU" dirty="0" smtClean="0"/>
              <a:t>Выполнили: Малунова М.Н.</a:t>
            </a:r>
            <a:br>
              <a:rPr lang="ru-RU" dirty="0" smtClean="0"/>
            </a:br>
            <a:r>
              <a:rPr lang="ru-RU" dirty="0" smtClean="0"/>
              <a:t>                    Аникеева О.В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93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1/1579292650_38-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4965" y="0"/>
            <a:ext cx="10515600" cy="13255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Четвёртый лишний?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5608" y="1325563"/>
            <a:ext cx="10515600" cy="435133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Кузнечик, пчела, божья коровка, майский жук. 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Таракан, муха, бабочка, оса.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Бабочка, муравей, стрекоза, пчела.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3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1/1579292650_38-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0277" y="0"/>
            <a:ext cx="7908235" cy="13255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 ласково?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3887" y="1253331"/>
            <a:ext cx="10515600" cy="4351338"/>
          </a:xfrm>
        </p:spPr>
        <p:txBody>
          <a:bodyPr/>
          <a:lstStyle/>
          <a:p>
            <a:r>
              <a:rPr lang="ru-RU" dirty="0" smtClean="0"/>
              <a:t>Пчела- пчёлка</a:t>
            </a:r>
          </a:p>
          <a:p>
            <a:r>
              <a:rPr lang="ru-RU" dirty="0" smtClean="0"/>
              <a:t>Муравей-</a:t>
            </a:r>
          </a:p>
          <a:p>
            <a:r>
              <a:rPr lang="ru-RU" dirty="0" smtClean="0"/>
              <a:t>Стрекоза-</a:t>
            </a:r>
          </a:p>
          <a:p>
            <a:r>
              <a:rPr lang="ru-RU" dirty="0" smtClean="0"/>
              <a:t>Муха-</a:t>
            </a:r>
          </a:p>
          <a:p>
            <a:r>
              <a:rPr lang="ru-RU" dirty="0" smtClean="0"/>
              <a:t>Жук- </a:t>
            </a:r>
          </a:p>
          <a:p>
            <a:r>
              <a:rPr lang="ru-RU" dirty="0" smtClean="0"/>
              <a:t>Комар-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575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1/1579292650_38-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65782" y="0"/>
            <a:ext cx="10515600" cy="13255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 предложения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1325563"/>
            <a:ext cx="10515600" cy="4351338"/>
          </a:xfrm>
        </p:spPr>
        <p:txBody>
          <a:bodyPr/>
          <a:lstStyle/>
          <a:p>
            <a:r>
              <a:rPr lang="ru-RU" dirty="0" smtClean="0"/>
              <a:t>Муравей ползает , а бабочка …</a:t>
            </a:r>
          </a:p>
          <a:p>
            <a:r>
              <a:rPr lang="ru-RU" dirty="0" smtClean="0"/>
              <a:t>Гусеница ползает, а кузнечик…</a:t>
            </a:r>
          </a:p>
          <a:p>
            <a:r>
              <a:rPr lang="ru-RU" dirty="0" smtClean="0"/>
              <a:t>Блохи прыгают, а мухи…</a:t>
            </a:r>
          </a:p>
          <a:p>
            <a:r>
              <a:rPr lang="ru-RU" dirty="0" smtClean="0"/>
              <a:t>Жук ползает, а стрекоза 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45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1/1579292650_38-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637183" y="-98701"/>
            <a:ext cx="10041834" cy="13255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Сложи бабочку из палочек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 descr="https://nsportal.ru/sites/default/files/2015/05/11/getimage_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213" y="1552232"/>
            <a:ext cx="5715000" cy="422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702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krot.info/uploads/posts/2020-01/1579292650_38-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https://ds04.infourok.ru/uploads/ex/026f/00180ac6-b62accb0/img1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165" y="1272208"/>
            <a:ext cx="7447722" cy="5585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21497" y="206450"/>
            <a:ext cx="7368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Пальчиковая гимнастика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11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1/1579292650_38-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произведения про насекомых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7494" y="1325563"/>
            <a:ext cx="10359887" cy="4851400"/>
          </a:xfrm>
        </p:spPr>
        <p:txBody>
          <a:bodyPr/>
          <a:lstStyle/>
          <a:p>
            <a:r>
              <a:rPr lang="ru-RU" dirty="0" smtClean="0"/>
              <a:t>В.Бианки «Приключение </a:t>
            </a:r>
            <a:r>
              <a:rPr lang="ru-RU" dirty="0" err="1" smtClean="0"/>
              <a:t>муравьишки</a:t>
            </a:r>
            <a:r>
              <a:rPr lang="ru-RU" dirty="0" smtClean="0"/>
              <a:t>» </a:t>
            </a:r>
          </a:p>
          <a:p>
            <a:r>
              <a:rPr lang="ru-RU" dirty="0" smtClean="0"/>
              <a:t>К. Чуковский «Айболит», «Муха - цокотуха» «</a:t>
            </a:r>
            <a:r>
              <a:rPr lang="ru-RU" dirty="0" err="1" smtClean="0"/>
              <a:t>Тараканище</a:t>
            </a:r>
            <a:r>
              <a:rPr lang="ru-RU" dirty="0" smtClean="0"/>
              <a:t>»</a:t>
            </a:r>
          </a:p>
          <a:p>
            <a:r>
              <a:rPr lang="ru-RU" dirty="0" smtClean="0"/>
              <a:t> Русско-народная сказка «Теремок»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038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111</Words>
  <Application>Microsoft Office PowerPoint</Application>
  <PresentationFormat>Произвольный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для дошкольников по теме насекомые </vt:lpstr>
      <vt:lpstr>Четвёртый лишний? </vt:lpstr>
      <vt:lpstr>Назови ласково? </vt:lpstr>
      <vt:lpstr>Закончи предложения </vt:lpstr>
      <vt:lpstr>Сложи бабочку из палочек </vt:lpstr>
      <vt:lpstr>Презентация PowerPoint</vt:lpstr>
      <vt:lpstr>Детские произведения про насекомых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для дошкольников по теме насекомые</dc:title>
  <dc:creator>Admin</dc:creator>
  <cp:lastModifiedBy>Анна</cp:lastModifiedBy>
  <cp:revision>7</cp:revision>
  <dcterms:created xsi:type="dcterms:W3CDTF">2020-05-16T13:42:38Z</dcterms:created>
  <dcterms:modified xsi:type="dcterms:W3CDTF">2020-05-17T17:24:37Z</dcterms:modified>
</cp:coreProperties>
</file>